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2" r:id="rId4"/>
    <p:sldId id="271" r:id="rId5"/>
    <p:sldId id="295" r:id="rId6"/>
    <p:sldId id="273" r:id="rId7"/>
    <p:sldId id="258" r:id="rId8"/>
    <p:sldId id="275" r:id="rId9"/>
    <p:sldId id="277" r:id="rId10"/>
    <p:sldId id="279" r:id="rId11"/>
    <p:sldId id="280" r:id="rId12"/>
    <p:sldId id="281" r:id="rId13"/>
    <p:sldId id="296" r:id="rId14"/>
    <p:sldId id="299" r:id="rId15"/>
    <p:sldId id="286" r:id="rId16"/>
    <p:sldId id="287" r:id="rId17"/>
    <p:sldId id="288" r:id="rId18"/>
    <p:sldId id="289" r:id="rId19"/>
    <p:sldId id="293" r:id="rId20"/>
    <p:sldId id="297" r:id="rId21"/>
    <p:sldId id="294" r:id="rId22"/>
    <p:sldId id="292" r:id="rId23"/>
    <p:sldId id="298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B0A87D-9D05-4247-883E-4B90FDC84D7D}" type="datetimeFigureOut">
              <a:rPr lang="ru-RU" smtClean="0"/>
              <a:pPr/>
              <a:t>13.03.2019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647A3A-ADE4-4519-BDC3-7B76ACF21C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История самбо слепых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9" y="1600200"/>
            <a:ext cx="7337961" cy="47085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734540"/>
      </p:ext>
    </p:extLst>
  </p:cSld>
  <p:clrMapOvr>
    <a:masterClrMapping/>
  </p:clrMapOvr>
  <p:transition spd="slow" advTm="13437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C000"/>
                </a:solidFill>
              </a:rPr>
              <a:t>Призеры Первого открытого турнира по самбо среди борцов с ограничениями по здоровью </a:t>
            </a:r>
            <a:r>
              <a:rPr lang="ru-RU" dirty="0" smtClean="0">
                <a:solidFill>
                  <a:srgbClr val="FFC000"/>
                </a:solidFill>
              </a:rPr>
              <a:t>«Преодоление»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spd="slow" advTm="15625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C000"/>
                </a:solidFill>
              </a:rPr>
              <a:t>В 2013 году прошел Второй открытый турнир «Преодоление». Студенческий социальный проект. Такие турниры по самбо для инвалидов на сегодняшний день не имеют аналогов в мировой практике.  Занятия самбо положительно влияют на здоровье человека, который, в силу своего недуга, ведет малоподвижный образ жизни. Занятия  самбо позволяют чувствовать себя более уверенно на улице, и в случае стрессовой ситуации, позволяют вовремя предотвратить травмы. Например, во время гололеда человек, поскользнувшись, может правильно сгруппироваться при падении и тем самым минимизировать ущерб для своего здоровья.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44391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Второй открытый турнир по самбо для спортсменов с ограничениями по здоровью «Преодоление» прошел в апреле 2013 года во дворце спорта МГУПИ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SC09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0423" y="2133600"/>
            <a:ext cx="6283154" cy="4175125"/>
          </a:xfrm>
        </p:spPr>
      </p:pic>
    </p:spTree>
  </p:cSld>
  <p:clrMapOvr>
    <a:masterClrMapping/>
  </p:clrMapOvr>
  <p:transition spd="slow" advTm="21515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2B800"/>
                </a:solidFill>
              </a:rPr>
              <a:t>В 2013 году самбо слепых вышло на новый этап своего развития. Значительно увеличилось количество борцов по самбо среди слепых, появилась необходимость в спонсорской помощи в организации турниров. Так, бизнесмен, действующий боец по смешанным единоборствам Эдуард </a:t>
            </a:r>
            <a:r>
              <a:rPr lang="ru-RU" sz="2400" dirty="0" err="1" smtClean="0">
                <a:solidFill>
                  <a:srgbClr val="F2B800"/>
                </a:solidFill>
              </a:rPr>
              <a:t>Филбгер</a:t>
            </a:r>
            <a:r>
              <a:rPr lang="ru-RU" sz="2400" dirty="0" smtClean="0">
                <a:solidFill>
                  <a:srgbClr val="F2B800"/>
                </a:solidFill>
              </a:rPr>
              <a:t> вошел в историю самбо слепых, как человек, благодаря чьей финансовой поддержке были проведены наиболее яркие турниры, борцы из регионов получили возможность принять участие в них, вышли первые трансляции Чемпионата Москвы и Третьего открытого турнира «Преодоление». Самбо слепых получило возможность заявить о себе.</a:t>
            </a:r>
            <a:endParaRPr lang="ru-RU" sz="2400" dirty="0">
              <a:solidFill>
                <a:srgbClr val="F2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9199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2B800"/>
                </a:solidFill>
              </a:rPr>
              <a:t>Открытый чемпионат Москвы по самбо для людей с ограничением здоровья во дворце спорта МГУПИ. </a:t>
            </a:r>
            <a:endParaRPr lang="ru-RU" sz="2800" dirty="0">
              <a:solidFill>
                <a:srgbClr val="F2B8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4" y="1600200"/>
            <a:ext cx="7064512" cy="4708525"/>
          </a:xfrm>
        </p:spPr>
      </p:pic>
    </p:spTree>
    <p:extLst>
      <p:ext uri="{BB962C8B-B14F-4D97-AF65-F5344CB8AC3E}">
        <p14:creationId xmlns:p14="http://schemas.microsoft.com/office/powerpoint/2010/main" val="335079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Открытый чемпионат Москвы по самбо для спортсменов с ограничениями по здоровью</a:t>
            </a:r>
            <a:endParaRPr lang="ru-RU" sz="3600" dirty="0"/>
          </a:p>
        </p:txBody>
      </p:sp>
      <p:pic>
        <p:nvPicPr>
          <p:cNvPr id="5" name="Содержимое 4" descr="IMG_30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038600" cy="2691743"/>
          </a:xfrm>
        </p:spPr>
      </p:pic>
      <p:pic>
        <p:nvPicPr>
          <p:cNvPr id="6" name="Содержимое 5" descr="IMG_3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38600" cy="2691743"/>
          </a:xfrm>
        </p:spPr>
      </p:pic>
    </p:spTree>
  </p:cSld>
  <p:clrMapOvr>
    <a:masterClrMapping/>
  </p:clrMapOvr>
  <p:transition spd="slow" advTm="22265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Третий открытый турнир по самбо для спортсменов с ограничениями по здоровью «Преодоление»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Московский «Спорткомплекс Олимпийской деревни-80» октябрь 2014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X184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384" y="1773238"/>
            <a:ext cx="6803231" cy="4535487"/>
          </a:xfrm>
        </p:spPr>
      </p:pic>
    </p:spTree>
  </p:cSld>
  <p:clrMapOvr>
    <a:masterClrMapping/>
  </p:clrMapOvr>
  <p:transition spd="slow" advTm="25031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Финальные схватки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SC00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090" y="1697201"/>
            <a:ext cx="8025819" cy="4514523"/>
          </a:xfrm>
        </p:spPr>
      </p:pic>
    </p:spTree>
  </p:cSld>
  <p:clrMapOvr>
    <a:masterClrMapping/>
  </p:clrMapOvr>
  <p:transition spd="slow" advTm="10391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Награждение победителей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SC00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090" y="1697201"/>
            <a:ext cx="8025819" cy="4514523"/>
          </a:xfrm>
        </p:spPr>
      </p:pic>
    </p:spTree>
  </p:cSld>
  <p:clrMapOvr>
    <a:masterClrMapping/>
  </p:clrMapOvr>
  <p:transition spd="slow" advTm="21235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9523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 2014 году на XIV Всероссийской научно-практической конференции, посвященной памяти профессора, Заслуженного мастера спорта, Заслуженного тренера СССР Евгения Михайловича Чумакова «Интеграция самбо в современное олимпийское движение» был представлен доклад, посвященный адаптивному самбо.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конф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88"/>
          <a:stretch>
            <a:fillRect/>
          </a:stretch>
        </p:blipFill>
        <p:spPr>
          <a:xfrm>
            <a:off x="2339752" y="3429000"/>
            <a:ext cx="4248472" cy="2951162"/>
          </a:xfrm>
        </p:spPr>
      </p:pic>
    </p:spTree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3866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C000"/>
                </a:solidFill>
              </a:rPr>
              <a:t>Идея проведения турниров по самбо для слепых возникла на основе нашей </a:t>
            </a:r>
            <a:r>
              <a:rPr lang="ru-RU" dirty="0" smtClean="0">
                <a:solidFill>
                  <a:srgbClr val="FFC000"/>
                </a:solidFill>
              </a:rPr>
              <a:t>работы </a:t>
            </a:r>
            <a:r>
              <a:rPr lang="ru-RU" dirty="0">
                <a:solidFill>
                  <a:srgbClr val="FFC000"/>
                </a:solidFill>
              </a:rPr>
              <a:t>по разработке методик реабилитации инвалидов по зрению. Самые первые турниры проходили в качестве социальных проектов.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15735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2B800"/>
                </a:solidFill>
              </a:rPr>
              <a:t>В 2015 году учрежден Благотворительный фонд </a:t>
            </a:r>
            <a:r>
              <a:rPr lang="ru-RU" sz="2400" dirty="0">
                <a:solidFill>
                  <a:srgbClr val="F2B800"/>
                </a:solidFill>
              </a:rPr>
              <a:t>поддержки и развития самбо для инвалидов по зрению «Самбо слепых». Основные цели деятельности фонда: развитие и поддержка самбо для инвалидов по зрению, создание условий для физически активного </a:t>
            </a:r>
            <a:r>
              <a:rPr lang="ru-RU" sz="2400" dirty="0" smtClean="0">
                <a:solidFill>
                  <a:srgbClr val="F2B800"/>
                </a:solidFill>
              </a:rPr>
              <a:t>отдыха инвалидов по зрению; </a:t>
            </a:r>
            <a:r>
              <a:rPr lang="ru-RU" sz="2400" dirty="0">
                <a:solidFill>
                  <a:srgbClr val="F2B800"/>
                </a:solidFill>
              </a:rPr>
              <a:t>поддержка и реализация программ и мероприятий в сферах профилактики и охраны здоровья, физкультуры и спорта.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3501008"/>
            <a:ext cx="3327400" cy="2209800"/>
          </a:xfrm>
        </p:spPr>
      </p:pic>
    </p:spTree>
    <p:extLst>
      <p:ext uri="{BB962C8B-B14F-4D97-AF65-F5344CB8AC3E}">
        <p14:creationId xmlns:p14="http://schemas.microsoft.com/office/powerpoint/2010/main" val="2213623988"/>
      </p:ext>
    </p:extLst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9 февраля 2015 года в Доме Правительства Российской Федерации  состоялось</a:t>
            </a:r>
            <a:r>
              <a:rPr lang="ru-RU" sz="2400" b="0" i="1" dirty="0" smtClean="0"/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подписание соглашения между Всероссийской федерацией самбо и Всероссийской федерацией спорта слепых.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Подписи под документом в торжественной обстановке поставили Сергей Елисеев , президент ВФС и Лидия Абрамова, президент ФСС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0_fcb1b_ebd3b471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284984"/>
            <a:ext cx="4967288" cy="3311525"/>
          </a:xfrm>
        </p:spPr>
      </p:pic>
    </p:spTree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5 ноября, в </a:t>
            </a:r>
            <a:r>
              <a:rPr lang="ru-RU" dirty="0" err="1" smtClean="0">
                <a:solidFill>
                  <a:srgbClr val="FFC000"/>
                </a:solidFill>
              </a:rPr>
              <a:t>Минспорте</a:t>
            </a:r>
            <a:r>
              <a:rPr lang="ru-RU" dirty="0" smtClean="0">
                <a:solidFill>
                  <a:srgbClr val="FFC000"/>
                </a:solidFill>
              </a:rPr>
              <a:t> России под председательством заместителя министра спорта РФ Павла Анатольевича 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Колобкова</a:t>
            </a:r>
            <a:r>
              <a:rPr lang="ru-RU" dirty="0" smtClean="0">
                <a:solidFill>
                  <a:srgbClr val="FFC000"/>
                </a:solidFill>
              </a:rPr>
              <a:t> состоялось заседание, в ходе которого в Всероссийский  реестр видов спорта была включена спортивная дисциплина самбо в  вид спорта «спорт слепых». 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7787208" cy="875184"/>
          </a:xfrm>
        </p:spPr>
        <p:txBody>
          <a:bodyPr/>
          <a:lstStyle/>
          <a:p>
            <a:r>
              <a:rPr lang="ru-RU" dirty="0" smtClean="0">
                <a:solidFill>
                  <a:srgbClr val="F2B800"/>
                </a:solidFill>
              </a:rPr>
              <a:t>Самбо слепых сегодня</a:t>
            </a:r>
            <a:endParaRPr lang="ru-RU" dirty="0">
              <a:solidFill>
                <a:srgbClr val="F2B8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772816"/>
            <a:ext cx="7560840" cy="3672408"/>
          </a:xfrm>
        </p:spPr>
        <p:txBody>
          <a:bodyPr/>
          <a:lstStyle/>
          <a:p>
            <a:r>
              <a:rPr lang="ru-RU" dirty="0">
                <a:solidFill>
                  <a:srgbClr val="F2B800"/>
                </a:solidFill>
              </a:rPr>
              <a:t>В федерации самбо США (USA </a:t>
            </a:r>
            <a:r>
              <a:rPr lang="ru-RU" dirty="0" err="1">
                <a:solidFill>
                  <a:srgbClr val="F2B800"/>
                </a:solidFill>
              </a:rPr>
              <a:t>Sambo</a:t>
            </a:r>
            <a:r>
              <a:rPr lang="ru-RU" dirty="0">
                <a:solidFill>
                  <a:srgbClr val="F2B800"/>
                </a:solidFill>
              </a:rPr>
              <a:t> </a:t>
            </a:r>
            <a:r>
              <a:rPr lang="ru-RU" dirty="0" err="1">
                <a:solidFill>
                  <a:srgbClr val="F2B800"/>
                </a:solidFill>
              </a:rPr>
              <a:t>Inc</a:t>
            </a:r>
            <a:r>
              <a:rPr lang="ru-RU" dirty="0">
                <a:solidFill>
                  <a:srgbClr val="F2B800"/>
                </a:solidFill>
              </a:rPr>
              <a:t>.) открыта комиссия по развитию самбо для инвалидов по зрению, которую возглавил Иван Лисков. </a:t>
            </a:r>
            <a:r>
              <a:rPr lang="ru-RU" dirty="0" smtClean="0">
                <a:solidFill>
                  <a:srgbClr val="F2B800"/>
                </a:solidFill>
              </a:rPr>
              <a:t>Планируется открытие аналогичной комиссии в Федерации самбо </a:t>
            </a:r>
            <a:r>
              <a:rPr lang="ru-RU" dirty="0">
                <a:solidFill>
                  <a:srgbClr val="F2B800"/>
                </a:solidFill>
              </a:rPr>
              <a:t>Канады. «Не так давно мы открыли в Торонто зал для самбо, который адаптирован, в том числе, под особенности инвалидов по зрению», – прокомментировал первый вице-президент Федерации самбо Канады Евгений </a:t>
            </a:r>
            <a:r>
              <a:rPr lang="ru-RU" dirty="0" err="1">
                <a:solidFill>
                  <a:srgbClr val="F2B800"/>
                </a:solidFill>
              </a:rPr>
              <a:t>Гальянов</a:t>
            </a:r>
            <a:r>
              <a:rPr lang="ru-RU" dirty="0">
                <a:solidFill>
                  <a:srgbClr val="F2B800"/>
                </a:solidFill>
              </a:rPr>
              <a:t>.</a:t>
            </a:r>
            <a:endParaRPr lang="ru-RU" dirty="0" smtClean="0">
              <a:solidFill>
                <a:srgbClr val="F2B800"/>
              </a:solidFill>
            </a:endParaRPr>
          </a:p>
          <a:p>
            <a:r>
              <a:rPr lang="ru-RU" dirty="0">
                <a:solidFill>
                  <a:srgbClr val="F2B800"/>
                </a:solidFill>
              </a:rPr>
              <a:t>В </a:t>
            </a:r>
            <a:r>
              <a:rPr lang="ru-RU" dirty="0" smtClean="0">
                <a:solidFill>
                  <a:srgbClr val="F2B800"/>
                </a:solidFill>
              </a:rPr>
              <a:t>России открыты </a:t>
            </a:r>
            <a:r>
              <a:rPr lang="ru-RU" dirty="0">
                <a:solidFill>
                  <a:srgbClr val="F2B800"/>
                </a:solidFill>
              </a:rPr>
              <a:t>и ведут работу комиссии по развитию самбо среди инвалидов по зрению в Москве, Подмосковье, Республике Крым, Свердловской области, Республике Удмуртия, Ульяновской области, Тюменской области, Ростовской области.</a:t>
            </a:r>
            <a:endParaRPr lang="ru-RU" dirty="0" smtClean="0">
              <a:solidFill>
                <a:srgbClr val="F2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99537"/>
      </p:ext>
    </p:extLst>
  </p:cSld>
  <p:clrMapOvr>
    <a:masterClrMapping/>
  </p:clrMapOvr>
  <p:transition spd="slow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2B800"/>
                </a:solidFill>
              </a:rPr>
              <a:t>Первый в истории самбо слепых  чемпионат России прошел 20 – 21 мая 2017 года в Москве</a:t>
            </a:r>
            <a:endParaRPr lang="ru-RU" dirty="0">
              <a:solidFill>
                <a:srgbClr val="F2B8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19" y="2204864"/>
            <a:ext cx="5355962" cy="4217333"/>
          </a:xfrm>
        </p:spPr>
      </p:pic>
    </p:spTree>
    <p:extLst>
      <p:ext uri="{BB962C8B-B14F-4D97-AF65-F5344CB8AC3E}">
        <p14:creationId xmlns:p14="http://schemas.microsoft.com/office/powerpoint/2010/main" val="3507464873"/>
      </p:ext>
    </p:extLst>
  </p:cSld>
  <p:clrMapOvr>
    <a:masterClrMapping/>
  </p:clrMapOvr>
  <p:transition spd="slow"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2B800"/>
                </a:solidFill>
              </a:rPr>
              <a:t>3 ноября в Московском государственном строительном университете (МГСУ) в столице России состоялось тестирование специализированных шлемов для борьбы самбо слепых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524335" cy="4349557"/>
          </a:xfrm>
        </p:spPr>
      </p:pic>
    </p:spTree>
    <p:extLst>
      <p:ext uri="{BB962C8B-B14F-4D97-AF65-F5344CB8AC3E}">
        <p14:creationId xmlns:p14="http://schemas.microsoft.com/office/powerpoint/2010/main" val="2514522267"/>
      </p:ext>
    </p:extLst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2B800"/>
                </a:solidFill>
              </a:rPr>
              <a:t>В ноябре 2018 года в Международной федерации самбо (</a:t>
            </a:r>
            <a:r>
              <a:rPr lang="en-US" dirty="0" smtClean="0">
                <a:solidFill>
                  <a:srgbClr val="F2B800"/>
                </a:solidFill>
              </a:rPr>
              <a:t>FIAS) </a:t>
            </a:r>
            <a:r>
              <a:rPr lang="ru-RU" dirty="0">
                <a:solidFill>
                  <a:srgbClr val="F2B800"/>
                </a:solidFill>
              </a:rPr>
              <a:t>была </a:t>
            </a:r>
            <a:r>
              <a:rPr lang="ru-RU" dirty="0" smtClean="0">
                <a:solidFill>
                  <a:srgbClr val="F2B800"/>
                </a:solidFill>
              </a:rPr>
              <a:t>создана комиссия по делам спортсменов с ограниченными возможностями</a:t>
            </a:r>
            <a:endParaRPr lang="ru-RU" dirty="0">
              <a:solidFill>
                <a:srgbClr val="F2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01412"/>
      </p:ext>
    </p:extLst>
  </p:cSld>
  <p:clrMapOvr>
    <a:masterClrMapping/>
  </p:clrMapOvr>
  <p:transition spd="slow"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2B800"/>
                </a:solidFill>
              </a:rPr>
              <a:t>10 декабря 2017 года в Республике </a:t>
            </a:r>
            <a:r>
              <a:rPr lang="ru-RU" sz="3200" dirty="0">
                <a:solidFill>
                  <a:srgbClr val="F2B800"/>
                </a:solidFill>
              </a:rPr>
              <a:t>Т</a:t>
            </a:r>
            <a:r>
              <a:rPr lang="ru-RU" sz="3200" dirty="0" smtClean="0">
                <a:solidFill>
                  <a:srgbClr val="F2B800"/>
                </a:solidFill>
              </a:rPr>
              <a:t>атарстан прошел </a:t>
            </a:r>
            <a:r>
              <a:rPr lang="ru-RU" sz="3200" dirty="0">
                <a:solidFill>
                  <a:srgbClr val="F2B800"/>
                </a:solidFill>
              </a:rPr>
              <a:t>первый </a:t>
            </a:r>
            <a:r>
              <a:rPr lang="ru-RU" sz="3200" dirty="0" smtClean="0">
                <a:solidFill>
                  <a:srgbClr val="F2B800"/>
                </a:solidFill>
              </a:rPr>
              <a:t>традиционный </a:t>
            </a:r>
            <a:r>
              <a:rPr lang="ru-RU" sz="3200" dirty="0">
                <a:solidFill>
                  <a:srgbClr val="F2B800"/>
                </a:solidFill>
              </a:rPr>
              <a:t>турнир по самбо </a:t>
            </a:r>
            <a:r>
              <a:rPr lang="ru-RU" sz="3200" dirty="0" smtClean="0">
                <a:solidFill>
                  <a:srgbClr val="F2B800"/>
                </a:solidFill>
              </a:rPr>
              <a:t>слепых </a:t>
            </a:r>
            <a:r>
              <a:rPr lang="ru-RU" sz="3200" dirty="0">
                <a:solidFill>
                  <a:srgbClr val="F2B800"/>
                </a:solidFill>
              </a:rPr>
              <a:t>для подростков старшего возраста среди юношей и девушек </a:t>
            </a:r>
            <a:r>
              <a:rPr lang="ru-RU" sz="3200" dirty="0" smtClean="0">
                <a:solidFill>
                  <a:srgbClr val="F2B800"/>
                </a:solidFill>
              </a:rPr>
              <a:t>2003-2004г.р.</a:t>
            </a:r>
            <a:endParaRPr lang="ru-RU" sz="3200" dirty="0">
              <a:solidFill>
                <a:srgbClr val="F2B8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2924944"/>
            <a:ext cx="5400675" cy="3600450"/>
          </a:xfrm>
        </p:spPr>
      </p:pic>
    </p:spTree>
    <p:extLst>
      <p:ext uri="{BB962C8B-B14F-4D97-AF65-F5344CB8AC3E}">
        <p14:creationId xmlns:p14="http://schemas.microsoft.com/office/powerpoint/2010/main" val="1697793291"/>
      </p:ext>
    </p:extLst>
  </p:cSld>
  <p:clrMapOvr>
    <a:masterClrMapping/>
  </p:clrMapOvr>
  <p:transition spd="slow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2 февраля </a:t>
            </a:r>
            <a:r>
              <a:rPr lang="ru-RU" sz="2400" dirty="0" smtClean="0">
                <a:solidFill>
                  <a:srgbClr val="FFC000"/>
                </a:solidFill>
              </a:rPr>
              <a:t>2018 года в </a:t>
            </a:r>
            <a:r>
              <a:rPr lang="ru-RU" sz="2400" dirty="0">
                <a:solidFill>
                  <a:srgbClr val="FFC000"/>
                </a:solidFill>
              </a:rPr>
              <a:t>городе Пушкино Московской области (Россия) в рамках VIII Открытого Фестиваля спортивных единоборств и боевых искусств «Кубок Равноапостольного Николая Японского» состоялся турнир по самбо слепых среди мужчин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31" y="3068960"/>
            <a:ext cx="4680338" cy="3510254"/>
          </a:xfrm>
        </p:spPr>
      </p:pic>
    </p:spTree>
    <p:extLst>
      <p:ext uri="{BB962C8B-B14F-4D97-AF65-F5344CB8AC3E}">
        <p14:creationId xmlns:p14="http://schemas.microsoft.com/office/powerpoint/2010/main" val="4087563735"/>
      </p:ext>
    </p:extLst>
  </p:cSld>
  <p:clrMapOvr>
    <a:masterClrMapping/>
  </p:clrMapOvr>
  <p:transition spd="slow">
    <p:wipe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C000"/>
                </a:solidFill>
              </a:rPr>
              <a:t>В</a:t>
            </a:r>
            <a:r>
              <a:rPr lang="ru-RU" sz="3100" dirty="0" smtClean="0">
                <a:solidFill>
                  <a:srgbClr val="FFC000"/>
                </a:solidFill>
              </a:rPr>
              <a:t>се </a:t>
            </a:r>
            <a:r>
              <a:rPr lang="ru-RU" sz="3100" dirty="0">
                <a:solidFill>
                  <a:srgbClr val="FFC000"/>
                </a:solidFill>
              </a:rPr>
              <a:t>самбисты и тотально слепые, и слабовидящие боролись в равных условиях, так как борьба проходила в специализированных шлемах, которые полностью блокируют </a:t>
            </a:r>
            <a:r>
              <a:rPr lang="ru-RU" sz="3100" dirty="0" smtClean="0">
                <a:solidFill>
                  <a:srgbClr val="FFC000"/>
                </a:solidFill>
              </a:rPr>
              <a:t>зрение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92" y="2852936"/>
            <a:ext cx="5377615" cy="3744614"/>
          </a:xfrm>
        </p:spPr>
      </p:pic>
    </p:spTree>
    <p:extLst>
      <p:ext uri="{BB962C8B-B14F-4D97-AF65-F5344CB8AC3E}">
        <p14:creationId xmlns:p14="http://schemas.microsoft.com/office/powerpoint/2010/main" val="1207176242"/>
      </p:ext>
    </p:extLst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С</a:t>
            </a:r>
            <a:r>
              <a:rPr lang="ru-RU" sz="3600" dirty="0" smtClean="0">
                <a:solidFill>
                  <a:srgbClr val="FFC000"/>
                </a:solidFill>
              </a:rPr>
              <a:t>амбо </a:t>
            </a:r>
            <a:r>
              <a:rPr lang="ru-RU" sz="3600" dirty="0">
                <a:solidFill>
                  <a:srgbClr val="FFC000"/>
                </a:solidFill>
              </a:rPr>
              <a:t>для слепых это не только </a:t>
            </a:r>
            <a:r>
              <a:rPr lang="ru-RU" sz="3600" dirty="0" smtClean="0">
                <a:solidFill>
                  <a:srgbClr val="FFC000"/>
                </a:solidFill>
              </a:rPr>
              <a:t>эффективная методика, позволяющая повысить уровень владения своим телом в условиях серьезного ограничения зрения, </a:t>
            </a:r>
            <a:r>
              <a:rPr lang="ru-RU" sz="3600" dirty="0">
                <a:solidFill>
                  <a:srgbClr val="FFC000"/>
                </a:solidFill>
              </a:rPr>
              <a:t>это еще и захватывающая борьба, дающая стимул двигаться вперед. Стали нужны турниры, нужен соревновательный дух, нужно попробовать свои силы в схватках не только на тренировках, нужны спортивные победы. </a:t>
            </a:r>
            <a:br>
              <a:rPr lang="ru-RU" sz="3600" dirty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86893"/>
      </p:ext>
    </p:extLst>
  </p:cSld>
  <p:clrMapOvr>
    <a:masterClrMapping/>
  </p:clrMapOvr>
  <p:transition spd="slow" advTm="21937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C000"/>
                </a:solidFill>
              </a:rPr>
              <a:t>30 </a:t>
            </a:r>
            <a:r>
              <a:rPr lang="ru-RU" sz="1800" dirty="0" smtClean="0">
                <a:solidFill>
                  <a:srgbClr val="FFC000"/>
                </a:solidFill>
              </a:rPr>
              <a:t>мая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>
                <a:solidFill>
                  <a:srgbClr val="FFC000"/>
                </a:solidFill>
              </a:rPr>
              <a:t>в </a:t>
            </a:r>
            <a:r>
              <a:rPr lang="ru-RU" sz="1800" dirty="0">
                <a:solidFill>
                  <a:srgbClr val="FFC000"/>
                </a:solidFill>
              </a:rPr>
              <a:t>российской </a:t>
            </a:r>
            <a:r>
              <a:rPr lang="ru-RU" sz="1800" dirty="0" smtClean="0">
                <a:solidFill>
                  <a:srgbClr val="FFC000"/>
                </a:solidFill>
              </a:rPr>
              <a:t>столице открылся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>
                <a:solidFill>
                  <a:srgbClr val="FFC000"/>
                </a:solidFill>
              </a:rPr>
              <a:t>тренировочный </a:t>
            </a:r>
            <a:r>
              <a:rPr lang="ru-RU" sz="1800" dirty="0">
                <a:solidFill>
                  <a:srgbClr val="FFC000"/>
                </a:solidFill>
              </a:rPr>
              <a:t>зал для самбистов с ограничениями по </a:t>
            </a:r>
            <a:r>
              <a:rPr lang="ru-RU" sz="1800" dirty="0" smtClean="0">
                <a:solidFill>
                  <a:srgbClr val="FFC000"/>
                </a:solidFill>
              </a:rPr>
              <a:t>зрению. </a:t>
            </a:r>
            <a:r>
              <a:rPr lang="ru-RU" sz="1800" dirty="0">
                <a:solidFill>
                  <a:srgbClr val="FFC000"/>
                </a:solidFill>
              </a:rPr>
              <a:t>Зал расположен на территории храмового комплекса Святителя Николая Чудотворца в Покровском. Планируется, что в будущем он станет местом проведения международных семинаров для слепых самбистов и тренеров по самбо слепых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4" y="2276872"/>
            <a:ext cx="5803312" cy="4352484"/>
          </a:xfrm>
        </p:spPr>
      </p:pic>
    </p:spTree>
    <p:extLst>
      <p:ext uri="{BB962C8B-B14F-4D97-AF65-F5344CB8AC3E}">
        <p14:creationId xmlns:p14="http://schemas.microsoft.com/office/powerpoint/2010/main" val="2379825704"/>
      </p:ext>
    </p:extLst>
  </p:cSld>
  <p:clrMapOvr>
    <a:masterClrMapping/>
  </p:clrMapOvr>
  <p:transition spd="slow"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 июня в российском городе Тюмень в рамках спортивного события «Дни самбо на Урале» </a:t>
            </a:r>
            <a:r>
              <a:rPr lang="ru-RU" sz="2400" dirty="0" smtClean="0">
                <a:solidFill>
                  <a:srgbClr val="FFC000"/>
                </a:solidFill>
              </a:rPr>
              <a:t>состоялась демонстрация </a:t>
            </a:r>
            <a:r>
              <a:rPr lang="ru-RU" sz="2400" dirty="0">
                <a:solidFill>
                  <a:srgbClr val="FFC000"/>
                </a:solidFill>
              </a:rPr>
              <a:t>возможностей адаптивного самбо в разделе «Самбо слепых и слабовидящих</a:t>
            </a:r>
            <a:r>
              <a:rPr lang="ru-RU" sz="2400" dirty="0" smtClean="0">
                <a:solidFill>
                  <a:srgbClr val="FFC000"/>
                </a:solidFill>
              </a:rPr>
              <a:t>»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31" y="2349500"/>
            <a:ext cx="5941538" cy="3959225"/>
          </a:xfrm>
        </p:spPr>
      </p:pic>
    </p:spTree>
    <p:extLst>
      <p:ext uri="{BB962C8B-B14F-4D97-AF65-F5344CB8AC3E}">
        <p14:creationId xmlns:p14="http://schemas.microsoft.com/office/powerpoint/2010/main" val="1996180098"/>
      </p:ext>
    </p:extLst>
  </p:cSld>
  <p:clrMapOvr>
    <a:masterClrMapping/>
  </p:clrMapOvr>
  <p:transition spd="slow"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C000"/>
                </a:solidFill>
              </a:rPr>
              <a:t>Впервые в истории прошел в программе XI Всероссийских юношеских игр боевых искусств турнир по самбо среди слепых и слабовидящих юношей. Соревнования состоялись 16 сентября в городе Анапа и собрали юных самбистов с ограничениями по зрению из разных уголков России.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5" y="2420888"/>
            <a:ext cx="6155530" cy="4103687"/>
          </a:xfrm>
        </p:spPr>
      </p:pic>
    </p:spTree>
    <p:extLst>
      <p:ext uri="{BB962C8B-B14F-4D97-AF65-F5344CB8AC3E}">
        <p14:creationId xmlns:p14="http://schemas.microsoft.com/office/powerpoint/2010/main" val="2128319903"/>
      </p:ext>
    </p:extLst>
  </p:cSld>
  <p:clrMapOvr>
    <a:masterClrMapping/>
  </p:clrMapOvr>
  <p:transition spd="slow">
    <p:wipe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Второй Чемпионат России по самбо слепых, Сочи, 2018 год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9" y="1600200"/>
            <a:ext cx="7081621" cy="4708525"/>
          </a:xfrm>
        </p:spPr>
      </p:pic>
    </p:spTree>
    <p:extLst>
      <p:ext uri="{BB962C8B-B14F-4D97-AF65-F5344CB8AC3E}">
        <p14:creationId xmlns:p14="http://schemas.microsoft.com/office/powerpoint/2010/main" val="501362241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1786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Первый </a:t>
            </a:r>
            <a:r>
              <a:rPr lang="ru-RU" sz="2800" dirty="0">
                <a:solidFill>
                  <a:srgbClr val="FFC000"/>
                </a:solidFill>
              </a:rPr>
              <a:t>турнир по самбо </a:t>
            </a:r>
            <a:r>
              <a:rPr lang="ru-RU" sz="2800" dirty="0" smtClean="0">
                <a:solidFill>
                  <a:srgbClr val="FFC000"/>
                </a:solidFill>
              </a:rPr>
              <a:t>слепых прошел </a:t>
            </a:r>
            <a:r>
              <a:rPr lang="ru-RU" sz="2800" dirty="0">
                <a:solidFill>
                  <a:srgbClr val="FFC000"/>
                </a:solidFill>
              </a:rPr>
              <a:t>в клубе "</a:t>
            </a:r>
            <a:r>
              <a:rPr lang="ru-RU" sz="2800" dirty="0" err="1">
                <a:solidFill>
                  <a:srgbClr val="FFC000"/>
                </a:solidFill>
              </a:rPr>
              <a:t>Звягинец</a:t>
            </a:r>
            <a:r>
              <a:rPr lang="ru-RU" sz="2800" dirty="0">
                <a:solidFill>
                  <a:srgbClr val="FFC000"/>
                </a:solidFill>
              </a:rPr>
              <a:t>" в 2011 году</a:t>
            </a:r>
            <a:r>
              <a:rPr lang="ru-RU" sz="2800" dirty="0" smtClean="0">
                <a:solidFill>
                  <a:srgbClr val="FFC000"/>
                </a:solidFill>
              </a:rPr>
              <a:t>, где были проведены первые тренировки по самбо слепых под руководством Е.Я. </a:t>
            </a:r>
            <a:r>
              <a:rPr lang="ru-RU" sz="2800" dirty="0" err="1" smtClean="0">
                <a:solidFill>
                  <a:srgbClr val="FFC000"/>
                </a:solidFill>
              </a:rPr>
              <a:t>Гаткина</a:t>
            </a:r>
            <a:r>
              <a:rPr lang="ru-RU" sz="2800" dirty="0" smtClean="0">
                <a:solidFill>
                  <a:srgbClr val="FFC000"/>
                </a:solidFill>
              </a:rPr>
              <a:t>, доктора медицинских наук, мастера спорта СССР по самбо. В </a:t>
            </a:r>
            <a:r>
              <a:rPr lang="ru-RU" sz="2800" dirty="0">
                <a:solidFill>
                  <a:srgbClr val="FFC000"/>
                </a:solidFill>
              </a:rPr>
              <a:t>турнире </a:t>
            </a:r>
            <a:r>
              <a:rPr lang="ru-RU" sz="2800" dirty="0" smtClean="0">
                <a:solidFill>
                  <a:srgbClr val="FFC000"/>
                </a:solidFill>
              </a:rPr>
              <a:t>приняли </a:t>
            </a:r>
            <a:r>
              <a:rPr lang="ru-RU" sz="2800" dirty="0">
                <a:solidFill>
                  <a:srgbClr val="FFC000"/>
                </a:solidFill>
              </a:rPr>
              <a:t>участие </a:t>
            </a:r>
            <a:r>
              <a:rPr lang="ru-RU" sz="2800" dirty="0" smtClean="0">
                <a:solidFill>
                  <a:srgbClr val="FFC000"/>
                </a:solidFill>
              </a:rPr>
              <a:t>члены сборной </a:t>
            </a:r>
            <a:r>
              <a:rPr lang="ru-RU" sz="2800" dirty="0">
                <a:solidFill>
                  <a:srgbClr val="FFC000"/>
                </a:solidFill>
              </a:rPr>
              <a:t>России по дзюдо слепых. У этого турнира была особенность - слепые мерялись силами со зрячими самбистами, это то, что давно хотели попробовать слепые борцы. Это то, на что направлены усилия - достичь такого </a:t>
            </a:r>
            <a:r>
              <a:rPr lang="ru-RU" sz="2800" dirty="0" smtClean="0">
                <a:solidFill>
                  <a:srgbClr val="FFC000"/>
                </a:solidFill>
              </a:rPr>
              <a:t>уровня мастерства, </a:t>
            </a:r>
            <a:r>
              <a:rPr lang="ru-RU" sz="2800" dirty="0">
                <a:solidFill>
                  <a:srgbClr val="FFC000"/>
                </a:solidFill>
              </a:rPr>
              <a:t>чтобы суметь, как минимум, </a:t>
            </a:r>
            <a:r>
              <a:rPr lang="ru-RU" sz="2800" dirty="0" smtClean="0">
                <a:solidFill>
                  <a:srgbClr val="FFC000"/>
                </a:solidFill>
              </a:rPr>
              <a:t>почувствовать </a:t>
            </a:r>
            <a:r>
              <a:rPr lang="ru-RU" sz="2800" dirty="0">
                <a:solidFill>
                  <a:srgbClr val="FFC000"/>
                </a:solidFill>
              </a:rPr>
              <a:t>себя на равных со зрячими</a:t>
            </a:r>
            <a:r>
              <a:rPr lang="ru-RU" sz="2800" dirty="0" smtClean="0">
                <a:solidFill>
                  <a:srgbClr val="FFC000"/>
                </a:solidFill>
              </a:rPr>
              <a:t>, как максимум </a:t>
            </a:r>
            <a:r>
              <a:rPr lang="ru-RU" sz="2800" dirty="0">
                <a:solidFill>
                  <a:srgbClr val="FFC000"/>
                </a:solidFill>
              </a:rPr>
              <a:t>- составить серьезную конкуренцию и победить.</a:t>
            </a:r>
          </a:p>
        </p:txBody>
      </p:sp>
    </p:spTree>
  </p:cSld>
  <p:clrMapOvr>
    <a:masterClrMapping/>
  </p:clrMapOvr>
  <p:transition spd="slow" advTm="41984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D2A000"/>
                </a:solidFill>
              </a:rPr>
              <a:t>Участники первого турнира по самбо слепых 2011 год</a:t>
            </a:r>
            <a:endParaRPr lang="ru-RU" dirty="0">
              <a:solidFill>
                <a:srgbClr val="D2A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5" y="1600200"/>
            <a:ext cx="7096050" cy="4708525"/>
          </a:xfrm>
        </p:spPr>
      </p:pic>
    </p:spTree>
    <p:extLst>
      <p:ext uri="{BB962C8B-B14F-4D97-AF65-F5344CB8AC3E}">
        <p14:creationId xmlns:p14="http://schemas.microsoft.com/office/powerpoint/2010/main" val="1501050540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C000"/>
                </a:solidFill>
              </a:rPr>
              <a:t>2012 год – </a:t>
            </a:r>
            <a:r>
              <a:rPr lang="ru-RU" sz="2700" dirty="0" smtClean="0">
                <a:solidFill>
                  <a:srgbClr val="FFC000"/>
                </a:solidFill>
              </a:rPr>
              <a:t>год начала активного развития самбо слепых.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Прошел Первый </a:t>
            </a:r>
            <a:r>
              <a:rPr lang="ru-RU" sz="2700" dirty="0">
                <a:solidFill>
                  <a:srgbClr val="FFC000"/>
                </a:solidFill>
              </a:rPr>
              <a:t>открытый турнир по самбо среди лиц с ограничениями по здоровью «Преодоление». Основные участники – инвалиды по зрению и слуху, а также инвалиды с проблемами опорно-двигательного аппарата в показательных выступлениях. Студенческий социальный проект</a:t>
            </a:r>
            <a:r>
              <a:rPr lang="ru-RU" sz="2700" dirty="0" smtClean="0">
                <a:solidFill>
                  <a:srgbClr val="FFC000"/>
                </a:solidFill>
              </a:rPr>
              <a:t>.</a:t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/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В этом же году была создана комиссия </a:t>
            </a:r>
            <a:r>
              <a:rPr lang="ru-RU" sz="2700" dirty="0">
                <a:solidFill>
                  <a:srgbClr val="FFC000"/>
                </a:solidFill>
              </a:rPr>
              <a:t>по развитию самбо среди спортсменов с ограничениями по зрению в Федерации самбо Москвы. </a:t>
            </a:r>
            <a:r>
              <a:rPr lang="ru-RU" sz="2700" dirty="0" smtClean="0">
                <a:solidFill>
                  <a:srgbClr val="FFC000"/>
                </a:solidFill>
              </a:rPr>
              <a:t/>
            </a:r>
            <a:br>
              <a:rPr lang="ru-RU" sz="2700" dirty="0" smtClean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/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 smtClean="0">
                <a:solidFill>
                  <a:srgbClr val="FFC000"/>
                </a:solidFill>
              </a:rPr>
              <a:t>Начало </a:t>
            </a:r>
            <a:r>
              <a:rPr lang="ru-RU" sz="2700" dirty="0">
                <a:solidFill>
                  <a:srgbClr val="FFC000"/>
                </a:solidFill>
              </a:rPr>
              <a:t>научно-методической работы, разработка правил по самбо слепых.</a:t>
            </a:r>
            <a:br>
              <a:rPr lang="ru-RU" sz="2700" dirty="0">
                <a:solidFill>
                  <a:srgbClr val="FFC000"/>
                </a:solidFill>
              </a:rPr>
            </a:br>
            <a:r>
              <a:rPr lang="ru-RU" sz="2700" dirty="0">
                <a:solidFill>
                  <a:srgbClr val="FFC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49547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3"/>
            <a:ext cx="7931224" cy="1008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Самбо слепых – яркий и зрелищный вид спорта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1" y="1988839"/>
            <a:ext cx="3826769" cy="417646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Техника борьбы строится на тактильных и слуховых ощущениях. Но, не смотря на проблемы зрения, борцы демонстрируют высокий уровень мастерства. Утрата зрения не является препятствием для использования всего богатого арсенала приёмов самбо.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 descr="IMG_507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251" b="14251"/>
          <a:stretch>
            <a:fillRect/>
          </a:stretch>
        </p:blipFill>
        <p:spPr>
          <a:xfrm>
            <a:off x="323528" y="2204864"/>
            <a:ext cx="4464496" cy="32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170174"/>
      </p:ext>
    </p:extLst>
  </p:cSld>
  <p:clrMapOvr>
    <a:masterClrMapping/>
  </p:clrMapOvr>
  <p:transition spd="slow" advTm="2246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Призеры турнира в клубе «</a:t>
            </a:r>
            <a:r>
              <a:rPr lang="ru-RU" dirty="0" err="1" smtClean="0">
                <a:solidFill>
                  <a:srgbClr val="FFC000"/>
                </a:solidFill>
              </a:rPr>
              <a:t>Звягинец</a:t>
            </a:r>
            <a:r>
              <a:rPr lang="ru-RU" dirty="0" smtClean="0">
                <a:solidFill>
                  <a:srgbClr val="FFC000"/>
                </a:solidFill>
              </a:rPr>
              <a:t>» 14 декабря 2011 года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DSC05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63572"/>
            <a:ext cx="7560839" cy="5020870"/>
          </a:xfrm>
        </p:spPr>
      </p:pic>
    </p:spTree>
  </p:cSld>
  <p:clrMapOvr>
    <a:masterClrMapping/>
  </p:clrMapOvr>
  <p:transition spd="slow" advTm="17688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87124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Первый открытый турнир по самбо среди спортсменов с ограничениями по здоровью «Преодоление»  2012 год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ЦО Самбо-70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340768"/>
            <a:ext cx="5486400" cy="8640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Начало схватки среди слепых/слабовидящих борцов. Позиция «рукав-отворот».</a:t>
            </a: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15. IMG_56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>
          <a:xfrm>
            <a:off x="1907704" y="2420888"/>
            <a:ext cx="5486400" cy="3962400"/>
          </a:xfrm>
        </p:spPr>
      </p:pic>
    </p:spTree>
  </p:cSld>
  <p:clrMapOvr>
    <a:masterClrMapping/>
  </p:clrMapOvr>
  <p:transition spd="slow" advTm="25828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4408</TotalTime>
  <Words>1055</Words>
  <Application>Microsoft Office PowerPoint</Application>
  <PresentationFormat>Экран (4:3)</PresentationFormat>
  <Paragraphs>37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История самбо слепых</vt:lpstr>
      <vt:lpstr>Идея проведения турниров по самбо для слепых возникла на основе нашей работы по разработке методик реабилитации инвалидов по зрению. Самые первые турниры проходили в качестве социальных проектов.  </vt:lpstr>
      <vt:lpstr>Самбо для слепых это не только эффективная методика, позволяющая повысить уровень владения своим телом в условиях серьезного ограничения зрения, это еще и захватывающая борьба, дающая стимул двигаться вперед. Стали нужны турниры, нужен соревновательный дух, нужно попробовать свои силы в схватках не только на тренировках, нужны спортивные победы.  </vt:lpstr>
      <vt:lpstr>Первый турнир по самбо слепых прошел в клубе "Звягинец" в 2011 году, где были проведены первые тренировки по самбо слепых под руководством Е.Я. Гаткина, доктора медицинских наук, мастера спорта СССР по самбо. В турнире приняли участие члены сборной России по дзюдо слепых. У этого турнира была особенность - слепые мерялись силами со зрячими самбистами, это то, что давно хотели попробовать слепые борцы. Это то, на что направлены усилия - достичь такого уровня мастерства, чтобы суметь, как минимум, почувствовать себя на равных со зрячими, как максимум - составить серьезную конкуренцию и победить.</vt:lpstr>
      <vt:lpstr>Участники первого турнира по самбо слепых 2011 год</vt:lpstr>
      <vt:lpstr>2012 год – год начала активного развития самбо слепых. Прошел Первый открытый турнир по самбо среди лиц с ограничениями по здоровью «Преодоление». Основные участники – инвалиды по зрению и слуху, а также инвалиды с проблемами опорно-двигательного аппарата в показательных выступлениях. Студенческий социальный проект.  В этом же году была создана комиссия по развитию самбо среди спортсменов с ограничениями по зрению в Федерации самбо Москвы.   Начало научно-методической работы, разработка правил по самбо слепых.   </vt:lpstr>
      <vt:lpstr>Самбо слепых – яркий и зрелищный вид спорта</vt:lpstr>
      <vt:lpstr>Призеры турнира в клубе «Звягинец» 14 декабря 2011 года</vt:lpstr>
      <vt:lpstr>Первый открытый турнир по самбо среди спортсменов с ограничениями по здоровью «Преодоление»  2012 год  ЦО Самбо-70</vt:lpstr>
      <vt:lpstr>Призеры Первого открытого турнира по самбо среди борцов с ограничениями по здоровью «Преодоление»</vt:lpstr>
      <vt:lpstr>В 2013 году прошел Второй открытый турнир «Преодоление». Студенческий социальный проект. Такие турниры по самбо для инвалидов на сегодняшний день не имеют аналогов в мировой практике.  Занятия самбо положительно влияют на здоровье человека, который, в силу своего недуга, ведет малоподвижный образ жизни. Занятия  самбо позволяют чувствовать себя более уверенно на улице, и в случае стрессовой ситуации, позволяют вовремя предотвратить травмы. Например, во время гололеда человек, поскользнувшись, может правильно сгруппироваться при падении и тем самым минимизировать ущерб для своего здоровья.  </vt:lpstr>
      <vt:lpstr>Второй открытый турнир по самбо для спортсменов с ограничениями по здоровью «Преодоление» прошел в апреле 2013 года во дворце спорта МГУПИ</vt:lpstr>
      <vt:lpstr>В 2013 году самбо слепых вышло на новый этап своего развития. Значительно увеличилось количество борцов по самбо среди слепых, появилась необходимость в спонсорской помощи в организации турниров. Так, бизнесмен, действующий боец по смешанным единоборствам Эдуард Филбгер вошел в историю самбо слепых, как человек, благодаря чьей финансовой поддержке были проведены наиболее яркие турниры, борцы из регионов получили возможность принять участие в них, вышли первые трансляции Чемпионата Москвы и Третьего открытого турнира «Преодоление». Самбо слепых получило возможность заявить о себе.</vt:lpstr>
      <vt:lpstr>Открытый чемпионат Москвы по самбо для людей с ограничением здоровья во дворце спорта МГУПИ. </vt:lpstr>
      <vt:lpstr>Открытый чемпионат Москвы по самбо для спортсменов с ограничениями по здоровью</vt:lpstr>
      <vt:lpstr>Третий открытый турнир по самбо для спортсменов с ограничениями по здоровью «Преодоление» Московский «Спорткомплекс Олимпийской деревни-80» октябрь 2014</vt:lpstr>
      <vt:lpstr>Финальные схватки</vt:lpstr>
      <vt:lpstr>Награждение победителей</vt:lpstr>
      <vt:lpstr>В 2014 году на XIV Всероссийской научно-практической конференции, посвященной памяти профессора, Заслуженного мастера спорта, Заслуженного тренера СССР Евгения Михайловича Чумакова «Интеграция самбо в современное олимпийское движение» был представлен доклад, посвященный адаптивному самбо.</vt:lpstr>
      <vt:lpstr>В 2015 году учрежден Благотворительный фонд поддержки и развития самбо для инвалидов по зрению «Самбо слепых». Основные цели деятельности фонда: развитие и поддержка самбо для инвалидов по зрению, создание условий для физически активного отдыха инвалидов по зрению; поддержка и реализация программ и мероприятий в сферах профилактики и охраны здоровья, физкультуры и спорта. </vt:lpstr>
      <vt:lpstr>9 февраля 2015 года в Доме Правительства Российской Федерации  состоялось подписание соглашения между Всероссийской федерацией самбо и Всероссийской федерацией спорта слепых.  Подписи под документом в торжественной обстановке поставили Сергей Елисеев , президент ВФС и Лидия Абрамова, президент ФСС</vt:lpstr>
      <vt:lpstr>5 ноября, в Минспорте России под председательством заместителя министра спорта РФ Павла Анатольевича  Колобкова состоялось заседание, в ходе которого в Всероссийский  реестр видов спорта была включена спортивная дисциплина самбо в  вид спорта «спорт слепых». </vt:lpstr>
      <vt:lpstr>Самбо слепых сегодня</vt:lpstr>
      <vt:lpstr>Первый в истории самбо слепых  чемпионат России прошел 20 – 21 мая 2017 года в Москве</vt:lpstr>
      <vt:lpstr>3 ноября в Московском государственном строительном университете (МГСУ) в столице России состоялось тестирование специализированных шлемов для борьбы самбо слепых</vt:lpstr>
      <vt:lpstr>В ноябре 2018 года в Международной федерации самбо (FIAS) была создана комиссия по делам спортсменов с ограниченными возможностями</vt:lpstr>
      <vt:lpstr>10 декабря 2017 года в Республике Татарстан прошел первый традиционный турнир по самбо слепых для подростков старшего возраста среди юношей и девушек 2003-2004г.р.</vt:lpstr>
      <vt:lpstr>2 февраля 2018 года в городе Пушкино Московской области (Россия) в рамках VIII Открытого Фестиваля спортивных единоборств и боевых искусств «Кубок Равноапостольного Николая Японского» состоялся турнир по самбо слепых среди мужчин</vt:lpstr>
      <vt:lpstr>Все самбисты и тотально слепые, и слабовидящие боролись в равных условиях, так как борьба проходила в специализированных шлемах, которые полностью блокируют зрение </vt:lpstr>
      <vt:lpstr>30 мая в российской столице открылся тренировочный зал для самбистов с ограничениями по зрению. Зал расположен на территории храмового комплекса Святителя Николая Чудотворца в Покровском. Планируется, что в будущем он станет местом проведения международных семинаров для слепых самбистов и тренеров по самбо слепых</vt:lpstr>
      <vt:lpstr>1 июня в российском городе Тюмень в рамках спортивного события «Дни самбо на Урале» состоялась демонстрация возможностей адаптивного самбо в разделе «Самбо слепых и слабовидящих»</vt:lpstr>
      <vt:lpstr>Впервые в истории прошел в программе XI Всероссийских юношеских игр боевых искусств турнир по самбо среди слепых и слабовидящих юношей. Соревнования состоялись 16 сентября в городе Анапа и собрали юных самбистов с ограничениями по зрению из разных уголков России. </vt:lpstr>
      <vt:lpstr>Второй Чемпионат России по самбо слепых, Сочи, 2018 год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Пушистая</dc:creator>
  <cp:lastModifiedBy>Acer</cp:lastModifiedBy>
  <cp:revision>167</cp:revision>
  <dcterms:created xsi:type="dcterms:W3CDTF">2014-03-02T19:21:32Z</dcterms:created>
  <dcterms:modified xsi:type="dcterms:W3CDTF">2019-03-13T14:29:05Z</dcterms:modified>
</cp:coreProperties>
</file>